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8" r:id="rId2"/>
    <p:sldId id="309" r:id="rId3"/>
    <p:sldId id="323" r:id="rId4"/>
    <p:sldId id="327" r:id="rId5"/>
    <p:sldId id="322" r:id="rId6"/>
    <p:sldId id="328" r:id="rId7"/>
    <p:sldId id="329" r:id="rId8"/>
    <p:sldId id="310" r:id="rId9"/>
    <p:sldId id="324" r:id="rId10"/>
    <p:sldId id="330" r:id="rId11"/>
    <p:sldId id="336" r:id="rId12"/>
    <p:sldId id="312" r:id="rId13"/>
    <p:sldId id="315" r:id="rId14"/>
    <p:sldId id="313" r:id="rId15"/>
    <p:sldId id="334" r:id="rId16"/>
    <p:sldId id="335" r:id="rId17"/>
    <p:sldId id="325" r:id="rId18"/>
    <p:sldId id="332" r:id="rId19"/>
    <p:sldId id="333" r:id="rId20"/>
    <p:sldId id="317" r:id="rId21"/>
    <p:sldId id="318" r:id="rId22"/>
    <p:sldId id="319" r:id="rId23"/>
    <p:sldId id="320" r:id="rId24"/>
    <p:sldId id="316" r:id="rId25"/>
    <p:sldId id="321" r:id="rId26"/>
    <p:sldId id="326" r:id="rId27"/>
    <p:sldId id="337" r:id="rId28"/>
    <p:sldId id="33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E6B49-A44B-ED48-8D46-D832020F7610}" v="1" dt="2023-03-28T19:22:18.373"/>
    <p1510:client id="{A71C4892-C15C-AA4E-9ED4-7B6605043632}" v="3937" dt="2023-03-28T13:57:11.528"/>
    <p1510:client id="{C3420962-3CEE-4A88-9A3D-8EC93E9E6CBC}" v="2257" dt="2023-03-28T13:49:40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3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13:49:40.605" v="3050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11:13:02.325" v="1371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11:13:02.325" v="1371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8T13:28:39.179" v="2185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8T13:28:39.179" v="2185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 setBg">
        <pc:chgData name="Andrija Đokić" userId="70525a1869743307" providerId="LiveId" clId="{C3420962-3CEE-4A88-9A3D-8EC93E9E6CBC}" dt="2023-03-28T13:38:53.057" v="2490" actId="20577"/>
        <pc:sldMkLst>
          <pc:docMk/>
          <pc:sldMk cId="3578193427" sldId="313"/>
        </pc:sldMkLst>
        <pc:spChg chg="add del mod">
          <ac:chgData name="Andrija Đokić" userId="70525a1869743307" providerId="LiveId" clId="{C3420962-3CEE-4A88-9A3D-8EC93E9E6CBC}" dt="2023-03-28T10:58:31.906" v="1185"/>
          <ac:spMkLst>
            <pc:docMk/>
            <pc:sldMk cId="3578193427" sldId="313"/>
            <ac:spMk id="2" creationId="{9E36EA57-B25F-400E-C5FB-AB485908C3D7}"/>
          </ac:spMkLst>
        </pc:spChg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add mod">
          <ac:chgData name="Andrija Đokić" userId="70525a1869743307" providerId="LiveId" clId="{C3420962-3CEE-4A88-9A3D-8EC93E9E6CBC}" dt="2023-03-28T13:34:59.003" v="2346" actId="5793"/>
          <ac:spMkLst>
            <pc:docMk/>
            <pc:sldMk cId="3578193427" sldId="313"/>
            <ac:spMk id="2" creationId="{D73C7209-82AE-5C09-6705-14B99F8CF6C5}"/>
          </ac:spMkLst>
        </pc:spChg>
        <pc:spChg chg="mod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3" creationId="{E7AF9D95-9259-A473-94D0-3E936A055286}"/>
          </ac:spMkLst>
        </pc:spChg>
        <pc:spChg chg="add mod">
          <ac:chgData name="Andrija Đokić" userId="70525a1869743307" providerId="LiveId" clId="{C3420962-3CEE-4A88-9A3D-8EC93E9E6CBC}" dt="2023-03-28T11:00:03.775" v="1279" actId="20577"/>
          <ac:spMkLst>
            <pc:docMk/>
            <pc:sldMk cId="3578193427" sldId="313"/>
            <ac:spMk id="4" creationId="{0D22955E-52AF-22F5-F3C5-599E56BE51D0}"/>
          </ac:spMkLst>
        </pc:spChg>
        <pc:spChg chg="add mod">
          <ac:chgData name="Andrija Đokić" userId="70525a1869743307" providerId="LiveId" clId="{C3420962-3CEE-4A88-9A3D-8EC93E9E6CBC}" dt="2023-03-28T13:38:53.057" v="2490" actId="20577"/>
          <ac:spMkLst>
            <pc:docMk/>
            <pc:sldMk cId="3578193427" sldId="313"/>
            <ac:spMk id="4" creationId="{2005A9EC-FE30-BF26-8926-E195BA0BB745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3" creationId="{9C81B2E6-D2AF-9F93-9FCB-9E540A53B5DE}"/>
          </ac:spMkLst>
        </pc:spChg>
        <pc:spChg chg="add del">
          <ac:chgData name="Andrija Đokić" userId="70525a1869743307" providerId="LiveId" clId="{C3420962-3CEE-4A88-9A3D-8EC93E9E6CBC}" dt="2023-03-28T10:57:45.302" v="1159" actId="26606"/>
          <ac:spMkLst>
            <pc:docMk/>
            <pc:sldMk cId="3578193427" sldId="313"/>
            <ac:spMk id="14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6" creationId="{131BAD53-4E89-4F62-BBB7-26359763ED39}"/>
          </ac:spMkLst>
        </pc:spChg>
        <pc:spChg chg="add del">
          <ac:chgData name="Andrija Đokić" userId="70525a1869743307" providerId="LiveId" clId="{C3420962-3CEE-4A88-9A3D-8EC93E9E6CBC}" dt="2023-03-28T10:57:46.559" v="1161" actId="26606"/>
          <ac:spMkLst>
            <pc:docMk/>
            <pc:sldMk cId="3578193427" sldId="313"/>
            <ac:spMk id="17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8" creationId="{62756DA2-40EB-4C6F-B962-5822FFB54FB6}"/>
          </ac:spMkLst>
        </pc:spChg>
        <pc:spChg chg="add del">
          <ac:chgData name="Andrija Đokić" userId="70525a1869743307" providerId="LiveId" clId="{C3420962-3CEE-4A88-9A3D-8EC93E9E6CBC}" dt="2023-03-28T10:57:48.631" v="1163" actId="26606"/>
          <ac:spMkLst>
            <pc:docMk/>
            <pc:sldMk cId="3578193427" sldId="313"/>
            <ac:spMk id="19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9.431" v="1165" actId="26606"/>
          <ac:spMkLst>
            <pc:docMk/>
            <pc:sldMk cId="3578193427" sldId="313"/>
            <ac:spMk id="21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23" creationId="{D4771268-CB57-404A-9271-370EB28F6090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8T10:58:03.854" v="1167" actId="2660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8T13:29:13.904" v="2209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8T13:29:13.904" v="2209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  <pc:sldChg chg="modSp mod">
        <pc:chgData name="Andrija Đokić" userId="70525a1869743307" providerId="LiveId" clId="{C3420962-3CEE-4A88-9A3D-8EC93E9E6CBC}" dt="2023-03-28T13:01:37.054" v="1844" actId="20577"/>
        <pc:sldMkLst>
          <pc:docMk/>
          <pc:sldMk cId="4179815486" sldId="328"/>
        </pc:sldMkLst>
        <pc:spChg chg="mod">
          <ac:chgData name="Andrija Đokić" userId="70525a1869743307" providerId="LiveId" clId="{C3420962-3CEE-4A88-9A3D-8EC93E9E6CBC}" dt="2023-03-28T13:01:37.054" v="1844" actId="20577"/>
          <ac:spMkLst>
            <pc:docMk/>
            <pc:sldMk cId="4179815486" sldId="328"/>
            <ac:spMk id="3" creationId="{8DBB0596-BCCE-1C56-B209-21746A9416DE}"/>
          </ac:spMkLst>
        </pc:spChg>
      </pc:sldChg>
      <pc:sldChg chg="addSp delSp modSp new mod setBg">
        <pc:chgData name="Andrija Đokić" userId="70525a1869743307" providerId="LiveId" clId="{C3420962-3CEE-4A88-9A3D-8EC93E9E6CBC}" dt="2023-03-28T13:43:57.560" v="2728" actId="20577"/>
        <pc:sldMkLst>
          <pc:docMk/>
          <pc:sldMk cId="1733549765" sldId="330"/>
        </pc:sldMkLst>
        <pc:spChg chg="mod ord">
          <ac:chgData name="Andrija Đokić" userId="70525a1869743307" providerId="LiveId" clId="{C3420962-3CEE-4A88-9A3D-8EC93E9E6CBC}" dt="2023-03-28T13:13:32.393" v="1939" actId="14100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Andrija Đokić" userId="70525a1869743307" providerId="LiveId" clId="{C3420962-3CEE-4A88-9A3D-8EC93E9E6CBC}" dt="2023-03-28T13:43:57.560" v="2728" actId="20577"/>
          <ac:spMkLst>
            <pc:docMk/>
            <pc:sldMk cId="1733549765" sldId="330"/>
            <ac:spMk id="3" creationId="{A2FAFE46-165D-60D0-3CDA-5D81C77D6E02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0" creationId="{F13C74B1-5B17-4795-BED0-7140497B445A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2" creationId="{D4974D33-8DC5-464E-8C6D-BE58F0669C1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4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5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7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8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0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1" creationId="{CD8B4F24-440B-49E9-B85D-733523DC064B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3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4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5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7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29" creationId="{DBC6133C-0615-4CE4-9132-37E609A9BDFA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0" creationId="{169CC832-2974-4E8D-90ED-3E2941BA733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1" creationId="{55222F96-971A-4F90-B841-6BAB416C7AC1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2" creationId="{08980754-6F4B-43C9-B9BE-127B6BED658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3" creationId="{2C1BBA94-3F40-40AA-8BB9-E69E25E537C1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5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6" creationId="{6357EC4F-235E-4222-A36F-C7878ACE37F2}"/>
          </ac:spMkLst>
        </pc:spChg>
        <pc:picChg chg="add mod">
          <ac:chgData name="Andrija Đokić" userId="70525a1869743307" providerId="LiveId" clId="{C3420962-3CEE-4A88-9A3D-8EC93E9E6CBC}" dt="2023-03-28T13:13:37.568" v="1941" actId="14100"/>
          <ac:picMkLst>
            <pc:docMk/>
            <pc:sldMk cId="1733549765" sldId="330"/>
            <ac:picMk id="5" creationId="{8B67B98A-E0EE-5D37-0ADF-201F5451919E}"/>
          </ac:picMkLst>
        </pc:picChg>
      </pc:sldChg>
      <pc:sldChg chg="addSp delSp modSp new mod">
        <pc:chgData name="Andrija Đokić" userId="70525a1869743307" providerId="LiveId" clId="{C3420962-3CEE-4A88-9A3D-8EC93E9E6CBC}" dt="2023-03-28T13:49:03.162" v="3026" actId="1035"/>
        <pc:sldMkLst>
          <pc:docMk/>
          <pc:sldMk cId="2535316305" sldId="334"/>
        </pc:sldMkLst>
        <pc:spChg chg="del">
          <ac:chgData name="Andrija Đokić" userId="70525a1869743307" providerId="LiveId" clId="{C3420962-3CEE-4A88-9A3D-8EC93E9E6CBC}" dt="2023-03-28T13:39:31.482" v="2500" actId="478"/>
          <ac:spMkLst>
            <pc:docMk/>
            <pc:sldMk cId="2535316305" sldId="334"/>
            <ac:spMk id="2" creationId="{D4AA1E67-E4F4-D4E3-1714-B1418DFC4AEB}"/>
          </ac:spMkLst>
        </pc:spChg>
        <pc:spChg chg="mod">
          <ac:chgData name="Andrija Đokić" userId="70525a1869743307" providerId="LiveId" clId="{C3420962-3CEE-4A88-9A3D-8EC93E9E6CBC}" dt="2023-03-28T13:40:16.208" v="2519"/>
          <ac:spMkLst>
            <pc:docMk/>
            <pc:sldMk cId="2535316305" sldId="334"/>
            <ac:spMk id="3" creationId="{48CE35E1-3F18-B8B6-3549-2920059A20BD}"/>
          </ac:spMkLst>
        </pc:spChg>
        <pc:spChg chg="add del mod">
          <ac:chgData name="Andrija Đokić" userId="70525a1869743307" providerId="LiveId" clId="{C3420962-3CEE-4A88-9A3D-8EC93E9E6CBC}" dt="2023-03-28T13:40:00.137" v="2513" actId="478"/>
          <ac:spMkLst>
            <pc:docMk/>
            <pc:sldMk cId="2535316305" sldId="334"/>
            <ac:spMk id="4" creationId="{3A157C7A-B3EC-9FB7-6604-1AC47DF5B418}"/>
          </ac:spMkLst>
        </pc:spChg>
        <pc:spChg chg="add mod">
          <ac:chgData name="Andrija Đokić" userId="70525a1869743307" providerId="LiveId" clId="{C3420962-3CEE-4A88-9A3D-8EC93E9E6CBC}" dt="2023-03-28T13:39:04.624" v="2492"/>
          <ac:spMkLst>
            <pc:docMk/>
            <pc:sldMk cId="2535316305" sldId="334"/>
            <ac:spMk id="6" creationId="{A9CFC44E-B8DD-2AAE-48A8-F31B3A94A2EB}"/>
          </ac:spMkLst>
        </pc:spChg>
        <pc:spChg chg="add mod">
          <ac:chgData name="Andrija Đokić" userId="70525a1869743307" providerId="LiveId" clId="{C3420962-3CEE-4A88-9A3D-8EC93E9E6CBC}" dt="2023-03-28T13:41:09.479" v="2544" actId="20577"/>
          <ac:spMkLst>
            <pc:docMk/>
            <pc:sldMk cId="2535316305" sldId="334"/>
            <ac:spMk id="7" creationId="{3AEE026C-351C-8BF8-F816-983132AD63E8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8" creationId="{1642051D-37D0-5574-3DBB-47C4B42033ED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0" creationId="{571B8A65-70BC-92A6-D675-D9E566281E53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1" creationId="{6EDFE22D-6508-FD8E-3D14-20C123C73FB0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2" creationId="{EE089436-40FD-ACA0-E064-C63FA2CDCEE8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4" creationId="{2894AD39-CDD1-5CF5-9669-63645BB0CAF4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5" creationId="{BF0CD3F0-43ED-588A-24EF-8745E08CFD8B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6" creationId="{0914A641-5BB3-E62B-3DF8-88607A90C76A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8" creationId="{AA94A360-4A07-47F2-8152-F70879AF81DC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9" creationId="{0299E85A-31BA-759A-3E70-ED4A6F6262C2}"/>
          </ac:spMkLst>
        </pc:spChg>
        <pc:picChg chg="add del mod">
          <ac:chgData name="Andrija Đokić" userId="70525a1869743307" providerId="LiveId" clId="{C3420962-3CEE-4A88-9A3D-8EC93E9E6CBC}" dt="2023-03-28T13:40:29.216" v="2523" actId="478"/>
          <ac:picMkLst>
            <pc:docMk/>
            <pc:sldMk cId="2535316305" sldId="334"/>
            <ac:picMk id="5" creationId="{5728609C-4605-CE76-A0B9-F2ECD5821063}"/>
          </ac:picMkLst>
        </pc:picChg>
        <pc:picChg chg="add del mod">
          <ac:chgData name="Andrija Đokić" userId="70525a1869743307" providerId="LiveId" clId="{C3420962-3CEE-4A88-9A3D-8EC93E9E6CBC}" dt="2023-03-28T13:39:16.955" v="2498"/>
          <ac:picMkLst>
            <pc:docMk/>
            <pc:sldMk cId="2535316305" sldId="334"/>
            <ac:picMk id="9" creationId="{9E27DBA3-7A79-D524-1889-68AC9C7A2A3F}"/>
          </ac:picMkLst>
        </pc:picChg>
        <pc:picChg chg="add del mod">
          <ac:chgData name="Andrija Đokić" userId="70525a1869743307" providerId="LiveId" clId="{C3420962-3CEE-4A88-9A3D-8EC93E9E6CBC}" dt="2023-03-28T13:39:16.828" v="2497"/>
          <ac:picMkLst>
            <pc:docMk/>
            <pc:sldMk cId="2535316305" sldId="334"/>
            <ac:picMk id="13" creationId="{08403C5C-D8DF-D3F5-B7D6-A600D7D3A020}"/>
          </ac:picMkLst>
        </pc:picChg>
        <pc:picChg chg="add del mod">
          <ac:chgData name="Andrija Đokić" userId="70525a1869743307" providerId="LiveId" clId="{C3420962-3CEE-4A88-9A3D-8EC93E9E6CBC}" dt="2023-03-28T13:39:16.730" v="2496"/>
          <ac:picMkLst>
            <pc:docMk/>
            <pc:sldMk cId="2535316305" sldId="334"/>
            <ac:picMk id="17" creationId="{002DB245-0A49-BE40-6107-E49F042E40B9}"/>
          </ac:picMkLst>
        </pc:picChg>
        <pc:picChg chg="add mod">
          <ac:chgData name="Andrija Đokić" userId="70525a1869743307" providerId="LiveId" clId="{C3420962-3CEE-4A88-9A3D-8EC93E9E6CBC}" dt="2023-03-28T13:49:03.162" v="3026" actId="1035"/>
          <ac:picMkLst>
            <pc:docMk/>
            <pc:sldMk cId="2535316305" sldId="334"/>
            <ac:picMk id="21" creationId="{8FEB3199-A49C-67B4-0859-ECC976C33591}"/>
          </ac:picMkLst>
        </pc:picChg>
      </pc:sldChg>
      <pc:sldChg chg="modSp new mod">
        <pc:chgData name="Andrija Đokić" userId="70525a1869743307" providerId="LiveId" clId="{C3420962-3CEE-4A88-9A3D-8EC93E9E6CBC}" dt="2023-03-28T13:49:40.605" v="3050" actId="20577"/>
        <pc:sldMkLst>
          <pc:docMk/>
          <pc:sldMk cId="384642430" sldId="335"/>
        </pc:sldMkLst>
        <pc:spChg chg="mod">
          <ac:chgData name="Andrija Đokić" userId="70525a1869743307" providerId="LiveId" clId="{C3420962-3CEE-4A88-9A3D-8EC93E9E6CBC}" dt="2023-03-28T13:49:40.605" v="3050" actId="20577"/>
          <ac:spMkLst>
            <pc:docMk/>
            <pc:sldMk cId="384642430" sldId="335"/>
            <ac:spMk id="2" creationId="{01D30031-24EC-C7C0-A52A-BBD807FAA410}"/>
          </ac:spMkLst>
        </pc:spChg>
        <pc:spChg chg="mod">
          <ac:chgData name="Andrija Đokić" userId="70525a1869743307" providerId="LiveId" clId="{C3420962-3CEE-4A88-9A3D-8EC93E9E6CBC}" dt="2023-03-28T13:41:20.734" v="2546"/>
          <ac:spMkLst>
            <pc:docMk/>
            <pc:sldMk cId="384642430" sldId="335"/>
            <ac:spMk id="3" creationId="{9E2F85FA-89D4-CD46-E329-A525B41B45BE}"/>
          </ac:spMkLst>
        </pc:spChg>
      </pc:sldChg>
      <pc:sldChg chg="modSp new mod">
        <pc:chgData name="Andrija Đokić" userId="70525a1869743307" providerId="LiveId" clId="{C3420962-3CEE-4A88-9A3D-8EC93E9E6CBC}" dt="2023-03-28T13:47:45.813" v="3024" actId="20577"/>
        <pc:sldMkLst>
          <pc:docMk/>
          <pc:sldMk cId="1751938401" sldId="336"/>
        </pc:sldMkLst>
        <pc:spChg chg="mod">
          <ac:chgData name="Andrija Đokić" userId="70525a1869743307" providerId="LiveId" clId="{C3420962-3CEE-4A88-9A3D-8EC93E9E6CBC}" dt="2023-03-28T13:47:45.813" v="3024" actId="20577"/>
          <ac:spMkLst>
            <pc:docMk/>
            <pc:sldMk cId="1751938401" sldId="336"/>
            <ac:spMk id="2" creationId="{820BD0C7-2F3F-2C77-7C40-67F560113A81}"/>
          </ac:spMkLst>
        </pc:spChg>
        <pc:spChg chg="mod">
          <ac:chgData name="Andrija Đokić" userId="70525a1869743307" providerId="LiveId" clId="{C3420962-3CEE-4A88-9A3D-8EC93E9E6CBC}" dt="2023-03-28T13:44:22.403" v="2768" actId="20577"/>
          <ac:spMkLst>
            <pc:docMk/>
            <pc:sldMk cId="1751938401" sldId="336"/>
            <ac:spMk id="3" creationId="{95B91F6F-CDB5-EAF4-DB48-D832A853BDD5}"/>
          </ac:spMkLst>
        </pc:sp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74BE6B49-A44B-ED48-8D46-D832020F7610}"/>
    <pc:docChg chg="addSld modSld">
      <pc:chgData name="Kemal Önen" userId="3c9c56e8327bd642" providerId="LiveId" clId="{74BE6B49-A44B-ED48-8D46-D832020F7610}" dt="2023-03-28T19:22:18.366" v="0"/>
      <pc:docMkLst>
        <pc:docMk/>
      </pc:docMkLst>
      <pc:sldChg chg="add">
        <pc:chgData name="Kemal Önen" userId="3c9c56e8327bd642" providerId="LiveId" clId="{74BE6B49-A44B-ED48-8D46-D832020F7610}" dt="2023-03-28T19:22:18.366" v="0"/>
        <pc:sldMkLst>
          <pc:docMk/>
          <pc:sldMk cId="3114393984" sldId="337"/>
        </pc:sldMkLst>
      </pc:sldChg>
      <pc:sldChg chg="add">
        <pc:chgData name="Kemal Önen" userId="3c9c56e8327bd642" providerId="LiveId" clId="{74BE6B49-A44B-ED48-8D46-D832020F7610}" dt="2023-03-28T19:22:18.366" v="0"/>
        <pc:sldMkLst>
          <pc:docMk/>
          <pc:sldMk cId="3771631434" sldId="338"/>
        </pc:sldMkLst>
      </pc:sldChg>
    </pc:docChg>
  </pc:docChgLst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8T13:57:11.528" v="6606" actId="20577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8T12:30:38.479" v="4170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add mod">
          <ac:chgData name="Kemal Önen" userId="3c9c56e8327bd642" providerId="LiveId" clId="{A71C4892-C15C-AA4E-9ED4-7B6605043632}" dt="2023-03-28T12:29:27.403" v="4012" actId="1582"/>
          <ac:spMkLst>
            <pc:docMk/>
            <pc:sldMk cId="76050475" sldId="309"/>
            <ac:spMk id="2" creationId="{EAE51514-56EC-A6B5-435D-554C76055398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7" creationId="{5791FD22-9FE4-FD43-70A9-DCE9E9FDCC5F}"/>
          </ac:spMkLst>
        </pc:spChg>
        <pc:spChg chg="add mod">
          <ac:chgData name="Kemal Önen" userId="3c9c56e8327bd642" providerId="LiveId" clId="{A71C4892-C15C-AA4E-9ED4-7B6605043632}" dt="2023-03-28T12:30:38.479" v="4170" actId="1076"/>
          <ac:spMkLst>
            <pc:docMk/>
            <pc:sldMk cId="76050475" sldId="309"/>
            <ac:spMk id="8" creationId="{2E406FF3-71B8-8F40-613C-C96BDAEEEDA9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8T11:59:27.826" v="3154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8T11:59:27.826" v="3154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del mod ord">
        <pc:chgData name="Kemal Önen" userId="3c9c56e8327bd642" providerId="LiveId" clId="{A71C4892-C15C-AA4E-9ED4-7B6605043632}" dt="2023-03-28T12:08:57.426" v="3366" actId="2696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8T11:54:49.341" v="2982" actId="20577"/>
          <ac:spMkLst>
            <pc:docMk/>
            <pc:sldMk cId="1472023156" sldId="311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1:45:42.255" v="2976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modSp">
        <pc:chgData name="Kemal Önen" userId="3c9c56e8327bd642" providerId="LiveId" clId="{A71C4892-C15C-AA4E-9ED4-7B6605043632}" dt="2023-03-28T13:17:24.724" v="5516" actId="207"/>
        <pc:sldMkLst>
          <pc:docMk/>
          <pc:sldMk cId="1180011935" sldId="312"/>
        </pc:sldMkLst>
        <pc:spChg chg="mod">
          <ac:chgData name="Kemal Önen" userId="3c9c56e8327bd642" providerId="LiveId" clId="{A71C4892-C15C-AA4E-9ED4-7B6605043632}" dt="2023-03-28T13:17:24.724" v="5516" actId="207"/>
          <ac:spMkLst>
            <pc:docMk/>
            <pc:sldMk cId="1180011935" sldId="312"/>
            <ac:spMk id="2" creationId="{4A282101-89D3-8E55-B90B-3B4D34B23265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8T13:15:19.709" v="5514" actId="21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del mod">
          <ac:chgData name="Kemal Önen" userId="3c9c56e8327bd642" providerId="LiveId" clId="{A71C4892-C15C-AA4E-9ED4-7B6605043632}" dt="2023-03-28T13:15:15.907" v="5513" actId="21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del mod">
          <ac:chgData name="Kemal Önen" userId="3c9c56e8327bd642" providerId="LiveId" clId="{A71C4892-C15C-AA4E-9ED4-7B6605043632}" dt="2023-03-28T13:15:19.709" v="5514" actId="21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8T11:58:18.612" v="3112" actId="20577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8T11:58:18.612" v="3112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8T11:58:27.014" v="3113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mod">
          <ac:chgData name="Kemal Önen" userId="3c9c56e8327bd642" providerId="LiveId" clId="{A71C4892-C15C-AA4E-9ED4-7B6605043632}" dt="2023-03-28T11:58:27.014" v="3113"/>
          <ac:spMkLst>
            <pc:docMk/>
            <pc:sldMk cId="243041616" sldId="320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Sp modSp new mod">
        <pc:chgData name="Kemal Önen" userId="3c9c56e8327bd642" providerId="LiveId" clId="{A71C4892-C15C-AA4E-9ED4-7B6605043632}" dt="2023-03-28T11:47:24.962" v="2980" actId="1076"/>
        <pc:sldMkLst>
          <pc:docMk/>
          <pc:sldMk cId="1257986286" sldId="322"/>
        </pc:sldMkLst>
        <pc:spChg chg="mod">
          <ac:chgData name="Kemal Önen" userId="3c9c56e8327bd642" providerId="LiveId" clId="{A71C4892-C15C-AA4E-9ED4-7B6605043632}" dt="2023-03-28T11:47:24.962" v="2980" actId="1076"/>
          <ac:spMkLst>
            <pc:docMk/>
            <pc:sldMk cId="1257986286" sldId="322"/>
            <ac:spMk id="2" creationId="{CE57B52B-F396-90F6-80CE-D8B79221F79B}"/>
          </ac:spMkLst>
        </pc:spChg>
        <pc:spChg chg="del">
          <ac:chgData name="Kemal Önen" userId="3c9c56e8327bd642" providerId="LiveId" clId="{A71C4892-C15C-AA4E-9ED4-7B6605043632}" dt="2023-03-28T11:47:10.566" v="2979" actId="21"/>
          <ac:spMkLst>
            <pc:docMk/>
            <pc:sldMk cId="1257986286" sldId="322"/>
            <ac:spMk id="3" creationId="{E822C02F-CDCD-8321-8D3A-C723E1706FAB}"/>
          </ac:spMkLst>
        </pc:spChg>
      </pc:sldChg>
      <pc:sldChg chg="addSp delSp modSp add mod">
        <pc:chgData name="Kemal Önen" userId="3c9c56e8327bd642" providerId="LiveId" clId="{A71C4892-C15C-AA4E-9ED4-7B6605043632}" dt="2023-03-28T12:16:24.814" v="3469" actId="27636"/>
        <pc:sldMkLst>
          <pc:docMk/>
          <pc:sldMk cId="2073858628" sldId="323"/>
        </pc:sldMkLst>
        <pc:spChg chg="mod">
          <ac:chgData name="Kemal Önen" userId="3c9c56e8327bd642" providerId="LiveId" clId="{A71C4892-C15C-AA4E-9ED4-7B6605043632}" dt="2023-03-28T11:57:10.077" v="3076" actId="20577"/>
          <ac:spMkLst>
            <pc:docMk/>
            <pc:sldMk cId="2073858628" sldId="323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4.814" v="3469" actId="27636"/>
          <ac:spMkLst>
            <pc:docMk/>
            <pc:sldMk cId="2073858628" sldId="323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00:27.034" v="3164"/>
          <ac:spMkLst>
            <pc:docMk/>
            <pc:sldMk cId="2073858628" sldId="323"/>
            <ac:spMk id="5" creationId="{16500B75-19C0-54BA-6A50-DCD0776DF51D}"/>
          </ac:spMkLst>
        </pc:spChg>
        <pc:spChg chg="add del mod">
          <ac:chgData name="Kemal Önen" userId="3c9c56e8327bd642" providerId="LiveId" clId="{A71C4892-C15C-AA4E-9ED4-7B6605043632}" dt="2023-03-28T11:59:38.977" v="3159" actId="21"/>
          <ac:spMkLst>
            <pc:docMk/>
            <pc:sldMk cId="2073858628" sldId="323"/>
            <ac:spMk id="6" creationId="{11053CAC-FD28-E730-C2EE-F8B22B7C3FC3}"/>
          </ac:spMkLst>
        </pc:spChg>
        <pc:spChg chg="add mod">
          <ac:chgData name="Kemal Önen" userId="3c9c56e8327bd642" providerId="LiveId" clId="{A71C4892-C15C-AA4E-9ED4-7B6605043632}" dt="2023-03-28T11:59:43.737" v="3161"/>
          <ac:spMkLst>
            <pc:docMk/>
            <pc:sldMk cId="2073858628" sldId="323"/>
            <ac:spMk id="7" creationId="{857615E7-4541-8AEC-7A41-80A3E4B37592}"/>
          </ac:spMkLst>
        </pc:spChg>
        <pc:spChg chg="add mod">
          <ac:chgData name="Kemal Önen" userId="3c9c56e8327bd642" providerId="LiveId" clId="{A71C4892-C15C-AA4E-9ED4-7B6605043632}" dt="2023-03-28T12:04:28.362" v="3198" actId="1076"/>
          <ac:spMkLst>
            <pc:docMk/>
            <pc:sldMk cId="2073858628" sldId="323"/>
            <ac:spMk id="8" creationId="{9E481BE2-673D-3F16-0BD6-BDCA25F10ADA}"/>
          </ac:spMkLst>
        </pc:spChg>
        <pc:spChg chg="add mod">
          <ac:chgData name="Kemal Önen" userId="3c9c56e8327bd642" providerId="LiveId" clId="{A71C4892-C15C-AA4E-9ED4-7B6605043632}" dt="2023-03-28T12:04:39.606" v="3201" actId="14100"/>
          <ac:spMkLst>
            <pc:docMk/>
            <pc:sldMk cId="2073858628" sldId="323"/>
            <ac:spMk id="9" creationId="{49DCE971-0BF4-FBF2-C284-7D9ADF57B3DD}"/>
          </ac:spMkLst>
        </pc:spChg>
        <pc:spChg chg="add mod">
          <ac:chgData name="Kemal Önen" userId="3c9c56e8327bd642" providerId="LiveId" clId="{A71C4892-C15C-AA4E-9ED4-7B6605043632}" dt="2023-03-28T12:04:32.772" v="3199" actId="1076"/>
          <ac:spMkLst>
            <pc:docMk/>
            <pc:sldMk cId="2073858628" sldId="323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05:42.223" v="3218"/>
          <ac:spMkLst>
            <pc:docMk/>
            <pc:sldMk cId="2073858628" sldId="323"/>
            <ac:spMk id="11" creationId="{DFAE3BC5-4472-BD67-18BC-F4A4336EC004}"/>
          </ac:spMkLst>
        </pc:spChg>
        <pc:spChg chg="add mod">
          <ac:chgData name="Kemal Önen" userId="3c9c56e8327bd642" providerId="LiveId" clId="{A71C4892-C15C-AA4E-9ED4-7B6605043632}" dt="2023-03-28T12:06:25.685" v="3237" actId="1076"/>
          <ac:spMkLst>
            <pc:docMk/>
            <pc:sldMk cId="2073858628" sldId="323"/>
            <ac:spMk id="13" creationId="{930E2E67-8642-5D0F-C763-877358A9D6C1}"/>
          </ac:spMkLst>
        </pc:spChg>
        <pc:spChg chg="add mod">
          <ac:chgData name="Kemal Önen" userId="3c9c56e8327bd642" providerId="LiveId" clId="{A71C4892-C15C-AA4E-9ED4-7B6605043632}" dt="2023-03-28T12:07:00.976" v="3249" actId="1076"/>
          <ac:spMkLst>
            <pc:docMk/>
            <pc:sldMk cId="2073858628" sldId="323"/>
            <ac:spMk id="14" creationId="{90D9960F-839D-BEA4-A494-B8DF0D4E818D}"/>
          </ac:spMkLst>
        </pc:spChg>
        <pc:spChg chg="add mod">
          <ac:chgData name="Kemal Önen" userId="3c9c56e8327bd642" providerId="LiveId" clId="{A71C4892-C15C-AA4E-9ED4-7B6605043632}" dt="2023-03-28T12:07:20.673" v="3259" actId="6549"/>
          <ac:spMkLst>
            <pc:docMk/>
            <pc:sldMk cId="2073858628" sldId="323"/>
            <ac:spMk id="15" creationId="{A08CE03D-715C-9039-F61F-D2DBFC585EEF}"/>
          </ac:spMkLst>
        </pc:spChg>
        <pc:spChg chg="add mod">
          <ac:chgData name="Kemal Önen" userId="3c9c56e8327bd642" providerId="LiveId" clId="{A71C4892-C15C-AA4E-9ED4-7B6605043632}" dt="2023-03-28T12:10:57.978" v="3402" actId="207"/>
          <ac:spMkLst>
            <pc:docMk/>
            <pc:sldMk cId="2073858628" sldId="323"/>
            <ac:spMk id="16" creationId="{671FBA0E-F8AC-9026-805D-474609F64450}"/>
          </ac:spMkLst>
        </pc:spChg>
        <pc:spChg chg="add mod">
          <ac:chgData name="Kemal Önen" userId="3c9c56e8327bd642" providerId="LiveId" clId="{A71C4892-C15C-AA4E-9ED4-7B6605043632}" dt="2023-03-28T12:11:48.598" v="3423" actId="207"/>
          <ac:spMkLst>
            <pc:docMk/>
            <pc:sldMk cId="2073858628" sldId="323"/>
            <ac:spMk id="17" creationId="{2AB46C61-E7DA-5E1B-DF9E-34D6DA90B4B5}"/>
          </ac:spMkLst>
        </pc:spChg>
        <pc:spChg chg="add mod">
          <ac:chgData name="Kemal Önen" userId="3c9c56e8327bd642" providerId="LiveId" clId="{A71C4892-C15C-AA4E-9ED4-7B6605043632}" dt="2023-03-28T12:12:39.079" v="3444" actId="16959"/>
          <ac:spMkLst>
            <pc:docMk/>
            <pc:sldMk cId="2073858628" sldId="323"/>
            <ac:spMk id="18" creationId="{D3A7809C-67A8-74A8-0545-52A5AAD4B6A3}"/>
          </ac:spMkLst>
        </pc:spChg>
        <pc:spChg chg="add mod">
          <ac:chgData name="Kemal Önen" userId="3c9c56e8327bd642" providerId="LiveId" clId="{A71C4892-C15C-AA4E-9ED4-7B6605043632}" dt="2023-03-28T12:15:07.303" v="3463" actId="207"/>
          <ac:spMkLst>
            <pc:docMk/>
            <pc:sldMk cId="2073858628" sldId="323"/>
            <ac:spMk id="19" creationId="{FDF8AA74-A188-36DC-A6B1-274F554B9625}"/>
          </ac:spMkLst>
        </pc:spChg>
        <pc:picChg chg="add mod">
          <ac:chgData name="Kemal Önen" userId="3c9c56e8327bd642" providerId="LiveId" clId="{A71C4892-C15C-AA4E-9ED4-7B6605043632}" dt="2023-03-28T12:04:28.362" v="3198" actId="1076"/>
          <ac:picMkLst>
            <pc:docMk/>
            <pc:sldMk cId="2073858628" sldId="323"/>
            <ac:picMk id="1026" creationId="{B15C3067-A6B9-A7AB-9F36-9ED85133361E}"/>
          </ac:picMkLst>
        </pc:picChg>
        <pc:picChg chg="add mod">
          <ac:chgData name="Kemal Önen" userId="3c9c56e8327bd642" providerId="LiveId" clId="{A71C4892-C15C-AA4E-9ED4-7B6605043632}" dt="2023-03-28T12:04:50.544" v="3207" actId="14100"/>
          <ac:picMkLst>
            <pc:docMk/>
            <pc:sldMk cId="2073858628" sldId="323"/>
            <ac:picMk id="1028" creationId="{56621E3B-33B6-1532-0A57-6710D0A3CD3E}"/>
          </ac:picMkLst>
        </pc:picChg>
        <pc:picChg chg="add mod">
          <ac:chgData name="Kemal Önen" userId="3c9c56e8327bd642" providerId="LiveId" clId="{A71C4892-C15C-AA4E-9ED4-7B6605043632}" dt="2023-03-28T12:04:52.735" v="3208" actId="1076"/>
          <ac:picMkLst>
            <pc:docMk/>
            <pc:sldMk cId="2073858628" sldId="323"/>
            <ac:picMk id="1030" creationId="{5EAD82B1-C476-912F-2C01-B13BA7EB9C58}"/>
          </ac:picMkLst>
        </pc:picChg>
        <pc:picChg chg="add mod">
          <ac:chgData name="Kemal Önen" userId="3c9c56e8327bd642" providerId="LiveId" clId="{A71C4892-C15C-AA4E-9ED4-7B6605043632}" dt="2023-03-28T12:05:35.193" v="3215" actId="1036"/>
          <ac:picMkLst>
            <pc:docMk/>
            <pc:sldMk cId="2073858628" sldId="323"/>
            <ac:picMk id="1032" creationId="{BE371AF1-F963-E3FE-CEBD-5AA968BADD94}"/>
          </ac:picMkLst>
        </pc:picChg>
      </pc:sldChg>
      <pc:sldChg chg="modSp add mod">
        <pc:chgData name="Kemal Önen" userId="3c9c56e8327bd642" providerId="LiveId" clId="{A71C4892-C15C-AA4E-9ED4-7B6605043632}" dt="2023-03-28T12:07:55.206" v="3291" actId="20577"/>
        <pc:sldMkLst>
          <pc:docMk/>
          <pc:sldMk cId="1212942497" sldId="324"/>
        </pc:sldMkLst>
        <pc:spChg chg="mod">
          <ac:chgData name="Kemal Önen" userId="3c9c56e8327bd642" providerId="LiveId" clId="{A71C4892-C15C-AA4E-9ED4-7B6605043632}" dt="2023-03-28T12:07:55.206" v="3291" actId="20577"/>
          <ac:spMkLst>
            <pc:docMk/>
            <pc:sldMk cId="1212942497" sldId="324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18.672" v="3324"/>
        <pc:sldMkLst>
          <pc:docMk/>
          <pc:sldMk cId="3807705854" sldId="325"/>
        </pc:sldMkLst>
        <pc:spChg chg="mod">
          <ac:chgData name="Kemal Önen" userId="3c9c56e8327bd642" providerId="LiveId" clId="{A71C4892-C15C-AA4E-9ED4-7B6605043632}" dt="2023-03-28T12:08:18.672" v="3324"/>
          <ac:spMkLst>
            <pc:docMk/>
            <pc:sldMk cId="3807705854" sldId="325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48.975" v="3365" actId="20577"/>
        <pc:sldMkLst>
          <pc:docMk/>
          <pc:sldMk cId="3668278787" sldId="326"/>
        </pc:sldMkLst>
        <pc:spChg chg="mod">
          <ac:chgData name="Kemal Önen" userId="3c9c56e8327bd642" providerId="LiveId" clId="{A71C4892-C15C-AA4E-9ED4-7B6605043632}" dt="2023-03-28T12:08:48.975" v="3365" actId="20577"/>
          <ac:spMkLst>
            <pc:docMk/>
            <pc:sldMk cId="3668278787" sldId="326"/>
            <ac:spMk id="2" creationId="{CE57B52B-F396-90F6-80CE-D8B79221F79B}"/>
          </ac:spMkLst>
        </pc:spChg>
      </pc:sldChg>
      <pc:sldChg chg="addSp delSp modSp add mod">
        <pc:chgData name="Kemal Önen" userId="3c9c56e8327bd642" providerId="LiveId" clId="{A71C4892-C15C-AA4E-9ED4-7B6605043632}" dt="2023-03-28T12:25:38.906" v="4008" actId="1076"/>
        <pc:sldMkLst>
          <pc:docMk/>
          <pc:sldMk cId="3006559290" sldId="327"/>
        </pc:sldMkLst>
        <pc:spChg chg="add del">
          <ac:chgData name="Kemal Önen" userId="3c9c56e8327bd642" providerId="LiveId" clId="{A71C4892-C15C-AA4E-9ED4-7B6605043632}" dt="2023-03-28T12:16:38.638" v="3477" actId="21"/>
          <ac:spMkLst>
            <pc:docMk/>
            <pc:sldMk cId="3006559290" sldId="327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8.729" v="3471" actId="27636"/>
          <ac:spMkLst>
            <pc:docMk/>
            <pc:sldMk cId="3006559290" sldId="327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16:37.415" v="3476" actId="21"/>
          <ac:spMkLst>
            <pc:docMk/>
            <pc:sldMk cId="3006559290" sldId="327"/>
            <ac:spMk id="5" creationId="{112DC94A-A5F8-DACA-5375-93066ABD7925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8" creationId="{9E481BE2-673D-3F16-0BD6-BDCA25F10ADA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9" creationId="{49DCE971-0BF4-FBF2-C284-7D9ADF57B3DD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16:39.849" v="3478" actId="21"/>
          <ac:spMkLst>
            <pc:docMk/>
            <pc:sldMk cId="3006559290" sldId="327"/>
            <ac:spMk id="11" creationId="{CF5003DB-5F08-AE1B-2525-FB655A4D9FE4}"/>
          </ac:spMkLst>
        </pc:spChg>
        <pc:spChg chg="add del mod">
          <ac:chgData name="Kemal Önen" userId="3c9c56e8327bd642" providerId="LiveId" clId="{A71C4892-C15C-AA4E-9ED4-7B6605043632}" dt="2023-03-28T12:20:45.224" v="3745"/>
          <ac:spMkLst>
            <pc:docMk/>
            <pc:sldMk cId="3006559290" sldId="327"/>
            <ac:spMk id="12" creationId="{8A0DC5D2-53F8-F169-CFBB-097471A3156C}"/>
          </ac:spMkLst>
        </pc:spChg>
        <pc:spChg chg="del mod">
          <ac:chgData name="Kemal Önen" userId="3c9c56e8327bd642" providerId="LiveId" clId="{A71C4892-C15C-AA4E-9ED4-7B6605043632}" dt="2023-03-28T12:20:43.982" v="3742" actId="21"/>
          <ac:spMkLst>
            <pc:docMk/>
            <pc:sldMk cId="3006559290" sldId="327"/>
            <ac:spMk id="13" creationId="{930E2E67-8642-5D0F-C763-877358A9D6C1}"/>
          </ac:spMkLst>
        </pc:spChg>
        <pc:spChg chg="del mod">
          <ac:chgData name="Kemal Önen" userId="3c9c56e8327bd642" providerId="LiveId" clId="{A71C4892-C15C-AA4E-9ED4-7B6605043632}" dt="2023-03-28T12:20:43.440" v="3741" actId="21"/>
          <ac:spMkLst>
            <pc:docMk/>
            <pc:sldMk cId="3006559290" sldId="327"/>
            <ac:spMk id="14" creationId="{90D9960F-839D-BEA4-A494-B8DF0D4E818D}"/>
          </ac:spMkLst>
        </pc:spChg>
        <pc:spChg chg="del mod">
          <ac:chgData name="Kemal Önen" userId="3c9c56e8327bd642" providerId="LiveId" clId="{A71C4892-C15C-AA4E-9ED4-7B6605043632}" dt="2023-03-28T12:20:44.945" v="3743" actId="21"/>
          <ac:spMkLst>
            <pc:docMk/>
            <pc:sldMk cId="3006559290" sldId="327"/>
            <ac:spMk id="15" creationId="{A08CE03D-715C-9039-F61F-D2DBFC585EEF}"/>
          </ac:spMkLst>
        </pc:spChg>
        <pc:spChg chg="del">
          <ac:chgData name="Kemal Önen" userId="3c9c56e8327bd642" providerId="LiveId" clId="{A71C4892-C15C-AA4E-9ED4-7B6605043632}" dt="2023-03-28T12:16:32.278" v="3472" actId="21"/>
          <ac:spMkLst>
            <pc:docMk/>
            <pc:sldMk cId="3006559290" sldId="327"/>
            <ac:spMk id="16" creationId="{671FBA0E-F8AC-9026-805D-474609F64450}"/>
          </ac:spMkLst>
        </pc:spChg>
        <pc:spChg chg="del">
          <ac:chgData name="Kemal Önen" userId="3c9c56e8327bd642" providerId="LiveId" clId="{A71C4892-C15C-AA4E-9ED4-7B6605043632}" dt="2023-03-28T12:16:34.342" v="3474" actId="21"/>
          <ac:spMkLst>
            <pc:docMk/>
            <pc:sldMk cId="3006559290" sldId="327"/>
            <ac:spMk id="17" creationId="{2AB46C61-E7DA-5E1B-DF9E-34D6DA90B4B5}"/>
          </ac:spMkLst>
        </pc:spChg>
        <pc:spChg chg="del">
          <ac:chgData name="Kemal Önen" userId="3c9c56e8327bd642" providerId="LiveId" clId="{A71C4892-C15C-AA4E-9ED4-7B6605043632}" dt="2023-03-28T12:16:33.073" v="3473" actId="21"/>
          <ac:spMkLst>
            <pc:docMk/>
            <pc:sldMk cId="3006559290" sldId="327"/>
            <ac:spMk id="18" creationId="{D3A7809C-67A8-74A8-0545-52A5AAD4B6A3}"/>
          </ac:spMkLst>
        </pc:spChg>
        <pc:spChg chg="del">
          <ac:chgData name="Kemal Önen" userId="3c9c56e8327bd642" providerId="LiveId" clId="{A71C4892-C15C-AA4E-9ED4-7B6605043632}" dt="2023-03-28T12:16:40.893" v="3479" actId="21"/>
          <ac:spMkLst>
            <pc:docMk/>
            <pc:sldMk cId="3006559290" sldId="327"/>
            <ac:spMk id="19" creationId="{FDF8AA74-A188-36DC-A6B1-274F554B9625}"/>
          </ac:spMkLst>
        </pc:spChg>
        <pc:spChg chg="add mod">
          <ac:chgData name="Kemal Önen" userId="3c9c56e8327bd642" providerId="LiveId" clId="{A71C4892-C15C-AA4E-9ED4-7B6605043632}" dt="2023-03-28T12:25:32.307" v="4006" actId="1076"/>
          <ac:spMkLst>
            <pc:docMk/>
            <pc:sldMk cId="3006559290" sldId="327"/>
            <ac:spMk id="20" creationId="{1614017F-EFB9-12FF-E65E-AD78E19390E2}"/>
          </ac:spMkLst>
        </pc:spChg>
        <pc:spChg chg="add mod">
          <ac:chgData name="Kemal Önen" userId="3c9c56e8327bd642" providerId="LiveId" clId="{A71C4892-C15C-AA4E-9ED4-7B6605043632}" dt="2023-03-28T12:25:38.906" v="4008" actId="1076"/>
          <ac:spMkLst>
            <pc:docMk/>
            <pc:sldMk cId="3006559290" sldId="327"/>
            <ac:spMk id="21" creationId="{5ADE22AB-5547-BB49-FD69-0BFC2B55436F}"/>
          </ac:spMkLst>
        </pc:sp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6" creationId="{B15C3067-A6B9-A7AB-9F36-9ED85133361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8" creationId="{56621E3B-33B6-1532-0A57-6710D0A3CD3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0" creationId="{5EAD82B1-C476-912F-2C01-B13BA7EB9C58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2" creationId="{BE371AF1-F963-E3FE-CEBD-5AA968BADD94}"/>
          </ac:picMkLst>
        </pc:picChg>
      </pc:sldChg>
      <pc:sldChg chg="new del">
        <pc:chgData name="Kemal Önen" userId="3c9c56e8327bd642" providerId="LiveId" clId="{A71C4892-C15C-AA4E-9ED4-7B6605043632}" dt="2023-03-28T12:31:45.133" v="4172" actId="2696"/>
        <pc:sldMkLst>
          <pc:docMk/>
          <pc:sldMk cId="663611014" sldId="328"/>
        </pc:sldMkLst>
      </pc:sldChg>
      <pc:sldChg chg="addSp delSp modSp new mod">
        <pc:chgData name="Kemal Önen" userId="3c9c56e8327bd642" providerId="LiveId" clId="{A71C4892-C15C-AA4E-9ED4-7B6605043632}" dt="2023-03-28T13:08:55.222" v="5497" actId="1076"/>
        <pc:sldMkLst>
          <pc:docMk/>
          <pc:sldMk cId="4179815486" sldId="328"/>
        </pc:sldMkLst>
        <pc:spChg chg="mod">
          <ac:chgData name="Kemal Önen" userId="3c9c56e8327bd642" providerId="LiveId" clId="{A71C4892-C15C-AA4E-9ED4-7B6605043632}" dt="2023-03-28T12:48:03.028" v="4879" actId="57"/>
          <ac:spMkLst>
            <pc:docMk/>
            <pc:sldMk cId="4179815486" sldId="328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2:32:14.041" v="4175" actId="27636"/>
          <ac:spMkLst>
            <pc:docMk/>
            <pc:sldMk cId="4179815486" sldId="328"/>
            <ac:spMk id="3" creationId="{8DBB0596-BCCE-1C56-B209-21746A9416DE}"/>
          </ac:spMkLst>
        </pc:spChg>
        <pc:spChg chg="add mod">
          <ac:chgData name="Kemal Önen" userId="3c9c56e8327bd642" providerId="LiveId" clId="{A71C4892-C15C-AA4E-9ED4-7B6605043632}" dt="2023-03-28T12:48:13.241" v="4880"/>
          <ac:spMkLst>
            <pc:docMk/>
            <pc:sldMk cId="4179815486" sldId="328"/>
            <ac:spMk id="4" creationId="{24A36DC0-D7D4-636D-8E4F-E9B99966E0F1}"/>
          </ac:spMkLst>
        </pc:spChg>
        <pc:spChg chg="add del mod">
          <ac:chgData name="Kemal Önen" userId="3c9c56e8327bd642" providerId="LiveId" clId="{A71C4892-C15C-AA4E-9ED4-7B6605043632}" dt="2023-03-28T12:54:11.903" v="4892" actId="21"/>
          <ac:spMkLst>
            <pc:docMk/>
            <pc:sldMk cId="4179815486" sldId="328"/>
            <ac:spMk id="6" creationId="{FB8E2785-7BF2-47AF-846B-B1D77D13C0EB}"/>
          </ac:spMkLst>
        </pc:spChg>
        <pc:spChg chg="add del mod">
          <ac:chgData name="Kemal Önen" userId="3c9c56e8327bd642" providerId="LiveId" clId="{A71C4892-C15C-AA4E-9ED4-7B6605043632}" dt="2023-03-28T12:54:42.253" v="4901" actId="21"/>
          <ac:spMkLst>
            <pc:docMk/>
            <pc:sldMk cId="4179815486" sldId="328"/>
            <ac:spMk id="7" creationId="{2695AE67-3190-7B30-B758-56EF2B3E17E6}"/>
          </ac:spMkLst>
        </pc:spChg>
        <pc:spChg chg="add del mod">
          <ac:chgData name="Kemal Önen" userId="3c9c56e8327bd642" providerId="LiveId" clId="{A71C4892-C15C-AA4E-9ED4-7B6605043632}" dt="2023-03-28T12:55:29.236" v="4911" actId="21"/>
          <ac:spMkLst>
            <pc:docMk/>
            <pc:sldMk cId="4179815486" sldId="328"/>
            <ac:spMk id="8" creationId="{77E13653-9C61-3F24-2E50-1F55D05E7132}"/>
          </ac:spMkLst>
        </pc:spChg>
        <pc:spChg chg="add mod">
          <ac:chgData name="Kemal Önen" userId="3c9c56e8327bd642" providerId="LiveId" clId="{A71C4892-C15C-AA4E-9ED4-7B6605043632}" dt="2023-03-28T13:02:48.314" v="5143" actId="1076"/>
          <ac:spMkLst>
            <pc:docMk/>
            <pc:sldMk cId="4179815486" sldId="328"/>
            <ac:spMk id="19" creationId="{0E63D85D-66B1-E585-F667-B91387987883}"/>
          </ac:spMkLst>
        </pc:spChg>
        <pc:spChg chg="add mod">
          <ac:chgData name="Kemal Önen" userId="3c9c56e8327bd642" providerId="LiveId" clId="{A71C4892-C15C-AA4E-9ED4-7B6605043632}" dt="2023-03-28T13:03:36.905" v="5229" actId="20577"/>
          <ac:spMkLst>
            <pc:docMk/>
            <pc:sldMk cId="4179815486" sldId="328"/>
            <ac:spMk id="22" creationId="{01256E6F-3067-CA5C-7FBE-23D320DD8A06}"/>
          </ac:spMkLst>
        </pc:spChg>
        <pc:spChg chg="add mod">
          <ac:chgData name="Kemal Önen" userId="3c9c56e8327bd642" providerId="LiveId" clId="{A71C4892-C15C-AA4E-9ED4-7B6605043632}" dt="2023-03-28T13:08:55.222" v="5497" actId="1076"/>
          <ac:spMkLst>
            <pc:docMk/>
            <pc:sldMk cId="4179815486" sldId="328"/>
            <ac:spMk id="23" creationId="{916FAE0F-56E5-FA2E-1595-6985ECFD04A4}"/>
          </ac:spMkLst>
        </pc:spChg>
        <pc:picChg chg="add mod">
          <ac:chgData name="Kemal Önen" userId="3c9c56e8327bd642" providerId="LiveId" clId="{A71C4892-C15C-AA4E-9ED4-7B6605043632}" dt="2023-03-28T12:54:27.557" v="4898" actId="1076"/>
          <ac:picMkLst>
            <pc:docMk/>
            <pc:sldMk cId="4179815486" sldId="328"/>
            <ac:picMk id="5" creationId="{413BC70F-AE53-0DAB-907E-A74220089220}"/>
          </ac:picMkLst>
        </pc:picChg>
        <pc:cxnChg chg="add mod">
          <ac:chgData name="Kemal Önen" userId="3c9c56e8327bd642" providerId="LiveId" clId="{A71C4892-C15C-AA4E-9ED4-7B6605043632}" dt="2023-03-28T12:55:57.136" v="4916" actId="14100"/>
          <ac:cxnSpMkLst>
            <pc:docMk/>
            <pc:sldMk cId="4179815486" sldId="328"/>
            <ac:cxnSpMk id="10" creationId="{93CA2DF9-FC54-2B8B-2982-95B39DEAE8C0}"/>
          </ac:cxnSpMkLst>
        </pc:cxnChg>
        <pc:cxnChg chg="add mod">
          <ac:chgData name="Kemal Önen" userId="3c9c56e8327bd642" providerId="LiveId" clId="{A71C4892-C15C-AA4E-9ED4-7B6605043632}" dt="2023-03-28T12:56:10.105" v="4922" actId="1076"/>
          <ac:cxnSpMkLst>
            <pc:docMk/>
            <pc:sldMk cId="4179815486" sldId="328"/>
            <ac:cxnSpMk id="12" creationId="{7BF00112-7272-F8D0-59A6-1E9675E105CB}"/>
          </ac:cxnSpMkLst>
        </pc:cxnChg>
        <pc:cxnChg chg="add mod">
          <ac:chgData name="Kemal Önen" userId="3c9c56e8327bd642" providerId="LiveId" clId="{A71C4892-C15C-AA4E-9ED4-7B6605043632}" dt="2023-03-28T13:02:30.085" v="5140" actId="14100"/>
          <ac:cxnSpMkLst>
            <pc:docMk/>
            <pc:sldMk cId="4179815486" sldId="328"/>
            <ac:cxnSpMk id="15" creationId="{7C339230-19CE-5E07-517F-19A659B3FF13}"/>
          </ac:cxnSpMkLst>
        </pc:cxnChg>
      </pc:sldChg>
      <pc:sldChg chg="modSp add mod">
        <pc:chgData name="Kemal Önen" userId="3c9c56e8327bd642" providerId="LiveId" clId="{A71C4892-C15C-AA4E-9ED4-7B6605043632}" dt="2023-03-28T13:55:09.605" v="6504" actId="20577"/>
        <pc:sldMkLst>
          <pc:docMk/>
          <pc:sldMk cId="3683041920" sldId="329"/>
        </pc:sldMkLst>
        <pc:spChg chg="mod">
          <ac:chgData name="Kemal Önen" userId="3c9c56e8327bd642" providerId="LiveId" clId="{A71C4892-C15C-AA4E-9ED4-7B6605043632}" dt="2023-03-28T13:55:09.605" v="6504" actId="20577"/>
          <ac:spMkLst>
            <pc:docMk/>
            <pc:sldMk cId="3683041920" sldId="329"/>
            <ac:spMk id="2" creationId="{EB721BAF-1B88-D1CB-D0FC-3C2808F6EA5D}"/>
          </ac:spMkLst>
        </pc:spChg>
      </pc:sldChg>
      <pc:sldChg chg="modSp mod">
        <pc:chgData name="Kemal Önen" userId="3c9c56e8327bd642" providerId="LiveId" clId="{A71C4892-C15C-AA4E-9ED4-7B6605043632}" dt="2023-03-28T13:01:43.353" v="5102" actId="20577"/>
        <pc:sldMkLst>
          <pc:docMk/>
          <pc:sldMk cId="1733549765" sldId="330"/>
        </pc:sldMkLst>
        <pc:spChg chg="mod">
          <ac:chgData name="Kemal Önen" userId="3c9c56e8327bd642" providerId="LiveId" clId="{A71C4892-C15C-AA4E-9ED4-7B6605043632}" dt="2023-03-28T13:00:39.509" v="5069" actId="20577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Kemal Önen" userId="3c9c56e8327bd642" providerId="LiveId" clId="{A71C4892-C15C-AA4E-9ED4-7B6605043632}" dt="2023-03-28T13:01:43.353" v="5102" actId="20577"/>
          <ac:spMkLst>
            <pc:docMk/>
            <pc:sldMk cId="1733549765" sldId="330"/>
            <ac:spMk id="3" creationId="{A2FAFE46-165D-60D0-3CDA-5D81C77D6E02}"/>
          </ac:spMkLst>
        </pc:spChg>
      </pc:sldChg>
      <pc:sldChg chg="delSp modSp add del mod">
        <pc:chgData name="Kemal Önen" userId="3c9c56e8327bd642" providerId="LiveId" clId="{A71C4892-C15C-AA4E-9ED4-7B6605043632}" dt="2023-03-28T13:10:32.812" v="5512" actId="2696"/>
        <pc:sldMkLst>
          <pc:docMk/>
          <pc:sldMk cId="309832827" sldId="331"/>
        </pc:sldMkLst>
        <pc:spChg chg="mod">
          <ac:chgData name="Kemal Önen" userId="3c9c56e8327bd642" providerId="LiveId" clId="{A71C4892-C15C-AA4E-9ED4-7B6605043632}" dt="2023-03-28T13:10:21.565" v="5509" actId="12"/>
          <ac:spMkLst>
            <pc:docMk/>
            <pc:sldMk cId="309832827" sldId="331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3:10:06.149" v="5500" actId="27636"/>
          <ac:spMkLst>
            <pc:docMk/>
            <pc:sldMk cId="309832827" sldId="331"/>
            <ac:spMk id="3" creationId="{8DBB0596-BCCE-1C56-B209-21746A9416DE}"/>
          </ac:spMkLst>
        </pc:spChg>
        <pc:spChg chg="del">
          <ac:chgData name="Kemal Önen" userId="3c9c56e8327bd642" providerId="LiveId" clId="{A71C4892-C15C-AA4E-9ED4-7B6605043632}" dt="2023-03-28T13:10:11.891" v="5503" actId="21"/>
          <ac:spMkLst>
            <pc:docMk/>
            <pc:sldMk cId="309832827" sldId="331"/>
            <ac:spMk id="19" creationId="{0E63D85D-66B1-E585-F667-B91387987883}"/>
          </ac:spMkLst>
        </pc:spChg>
        <pc:spChg chg="del">
          <ac:chgData name="Kemal Önen" userId="3c9c56e8327bd642" providerId="LiveId" clId="{A71C4892-C15C-AA4E-9ED4-7B6605043632}" dt="2023-03-28T13:10:19.267" v="5507" actId="21"/>
          <ac:spMkLst>
            <pc:docMk/>
            <pc:sldMk cId="309832827" sldId="331"/>
            <ac:spMk id="22" creationId="{01256E6F-3067-CA5C-7FBE-23D320DD8A06}"/>
          </ac:spMkLst>
        </pc:spChg>
        <pc:spChg chg="del">
          <ac:chgData name="Kemal Önen" userId="3c9c56e8327bd642" providerId="LiveId" clId="{A71C4892-C15C-AA4E-9ED4-7B6605043632}" dt="2023-03-28T13:10:15.722" v="5505" actId="21"/>
          <ac:spMkLst>
            <pc:docMk/>
            <pc:sldMk cId="309832827" sldId="331"/>
            <ac:spMk id="23" creationId="{916FAE0F-56E5-FA2E-1595-6985ECFD04A4}"/>
          </ac:spMkLst>
        </pc:spChg>
        <pc:picChg chg="del">
          <ac:chgData name="Kemal Önen" userId="3c9c56e8327bd642" providerId="LiveId" clId="{A71C4892-C15C-AA4E-9ED4-7B6605043632}" dt="2023-03-28T13:10:09.721" v="5501" actId="21"/>
          <ac:picMkLst>
            <pc:docMk/>
            <pc:sldMk cId="309832827" sldId="331"/>
            <ac:picMk id="5" creationId="{413BC70F-AE53-0DAB-907E-A74220089220}"/>
          </ac:picMkLst>
        </pc:picChg>
        <pc:cxnChg chg="del">
          <ac:chgData name="Kemal Önen" userId="3c9c56e8327bd642" providerId="LiveId" clId="{A71C4892-C15C-AA4E-9ED4-7B6605043632}" dt="2023-03-28T13:10:10.401" v="5502" actId="21"/>
          <ac:cxnSpMkLst>
            <pc:docMk/>
            <pc:sldMk cId="309832827" sldId="331"/>
            <ac:cxnSpMk id="10" creationId="{93CA2DF9-FC54-2B8B-2982-95B39DEAE8C0}"/>
          </ac:cxnSpMkLst>
        </pc:cxnChg>
        <pc:cxnChg chg="del">
          <ac:chgData name="Kemal Önen" userId="3c9c56e8327bd642" providerId="LiveId" clId="{A71C4892-C15C-AA4E-9ED4-7B6605043632}" dt="2023-03-28T13:10:19.862" v="5508" actId="21"/>
          <ac:cxnSpMkLst>
            <pc:docMk/>
            <pc:sldMk cId="309832827" sldId="331"/>
            <ac:cxnSpMk id="12" creationId="{7BF00112-7272-F8D0-59A6-1E9675E105CB}"/>
          </ac:cxnSpMkLst>
        </pc:cxnChg>
        <pc:cxnChg chg="del">
          <ac:chgData name="Kemal Önen" userId="3c9c56e8327bd642" providerId="LiveId" clId="{A71C4892-C15C-AA4E-9ED4-7B6605043632}" dt="2023-03-28T13:10:17.118" v="5506" actId="21"/>
          <ac:cxnSpMkLst>
            <pc:docMk/>
            <pc:sldMk cId="309832827" sldId="331"/>
            <ac:cxnSpMk id="15" creationId="{7C339230-19CE-5E07-517F-19A659B3FF13}"/>
          </ac:cxnSpMkLst>
        </pc:cxnChg>
      </pc:sldChg>
      <pc:sldChg chg="addSp modSp new mod">
        <pc:chgData name="Kemal Önen" userId="3c9c56e8327bd642" providerId="LiveId" clId="{A71C4892-C15C-AA4E-9ED4-7B6605043632}" dt="2023-03-28T13:40:55.588" v="6159" actId="1076"/>
        <pc:sldMkLst>
          <pc:docMk/>
          <pc:sldMk cId="2263186686" sldId="332"/>
        </pc:sldMkLst>
        <pc:spChg chg="mod">
          <ac:chgData name="Kemal Önen" userId="3c9c56e8327bd642" providerId="LiveId" clId="{A71C4892-C15C-AA4E-9ED4-7B6605043632}" dt="2023-03-28T13:38:38.641" v="6124" actId="20577"/>
          <ac:spMkLst>
            <pc:docMk/>
            <pc:sldMk cId="2263186686" sldId="332"/>
            <ac:spMk id="2" creationId="{F353E464-C024-D6E5-0490-0357D6039C72}"/>
          </ac:spMkLst>
        </pc:spChg>
        <pc:spChg chg="mod">
          <ac:chgData name="Kemal Önen" userId="3c9c56e8327bd642" providerId="LiveId" clId="{A71C4892-C15C-AA4E-9ED4-7B6605043632}" dt="2023-03-28T13:10:30.163" v="5511"/>
          <ac:spMkLst>
            <pc:docMk/>
            <pc:sldMk cId="2263186686" sldId="332"/>
            <ac:spMk id="3" creationId="{DE073D39-E18B-E32A-0C84-CB4E966A3F08}"/>
          </ac:spMkLst>
        </pc:spChg>
        <pc:spChg chg="add mod">
          <ac:chgData name="Kemal Önen" userId="3c9c56e8327bd642" providerId="LiveId" clId="{A71C4892-C15C-AA4E-9ED4-7B6605043632}" dt="2023-03-28T13:36:46.407" v="6039" actId="1035"/>
          <ac:spMkLst>
            <pc:docMk/>
            <pc:sldMk cId="2263186686" sldId="332"/>
            <ac:spMk id="5" creationId="{387F5038-4F6E-3FC2-644F-5CB762B70205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6" creationId="{9D389044-DD1E-0694-17B8-34134773F31F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7" creationId="{2D548644-51CA-058D-3178-D7881AA72CB9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8" creationId="{167DB782-CDC2-282E-9BEA-FC4394D7496A}"/>
          </ac:spMkLst>
        </pc:spChg>
        <pc:spChg chg="add mod">
          <ac:chgData name="Kemal Önen" userId="3c9c56e8327bd642" providerId="LiveId" clId="{A71C4892-C15C-AA4E-9ED4-7B6605043632}" dt="2023-03-28T13:40:55.588" v="6159" actId="1076"/>
          <ac:spMkLst>
            <pc:docMk/>
            <pc:sldMk cId="2263186686" sldId="332"/>
            <ac:spMk id="10" creationId="{4A7954B5-35F2-8103-CD7F-D270F09DA242}"/>
          </ac:spMkLst>
        </pc:spChg>
      </pc:sldChg>
      <pc:sldChg chg="modSp add mod">
        <pc:chgData name="Kemal Önen" userId="3c9c56e8327bd642" providerId="LiveId" clId="{A71C4892-C15C-AA4E-9ED4-7B6605043632}" dt="2023-03-28T13:57:11.528" v="6606" actId="20577"/>
        <pc:sldMkLst>
          <pc:docMk/>
          <pc:sldMk cId="314476623" sldId="333"/>
        </pc:sldMkLst>
        <pc:spChg chg="mod">
          <ac:chgData name="Kemal Önen" userId="3c9c56e8327bd642" providerId="LiveId" clId="{A71C4892-C15C-AA4E-9ED4-7B6605043632}" dt="2023-03-28T13:57:11.528" v="6606" actId="20577"/>
          <ac:spMkLst>
            <pc:docMk/>
            <pc:sldMk cId="314476623" sldId="333"/>
            <ac:spMk id="2" creationId="{F353E464-C024-D6E5-0490-0357D6039C72}"/>
          </ac:spMkLst>
        </pc:sp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9428CD-AEA8-8B90-2891-1B104DDD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r>
              <a:rPr lang="de-DE"/>
              <a:t>Zerfälle statistisch unabhängig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Poisson Verteilung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A=Aktivität [s</a:t>
            </a:r>
            <a:r>
              <a:rPr lang="de-DE" baseline="3000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] →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Adt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= Wahrscheinlichkeit für 1 Ereignis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Erwartungswert (Mittelwert) = At = Varianz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Daraus einfach Standardabweichung bekommen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Nur ein Parameter - Erwartungswert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/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FAFE46-165D-60D0-3CDA-5D81C77D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Zerfälle-Theorie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67B98A-E0EE-5D37-0ADF-201F5451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63" y="1825625"/>
            <a:ext cx="5700908" cy="4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4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0BD0C7-2F3F-2C77-7C40-67F56011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Geiger Zähler auf die Halterung platzieren</a:t>
            </a:r>
          </a:p>
          <a:p>
            <a:r>
              <a:rPr lang="de-DE"/>
              <a:t>Ca. 900V Spannung einstellen</a:t>
            </a:r>
          </a:p>
          <a:p>
            <a:r>
              <a:rPr lang="de-DE"/>
              <a:t>Modus von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Δt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=15s auswählen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N=60 Messungen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Tatsächlich gemessene Ereignisse → angegebener Wert / 4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B91F6F-CDB5-EAF4-DB48-D832A853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Zerfälle-Methodik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/>
                  <a:t>Messung der Hintergrundstrahlung</a:t>
                </a:r>
                <a:r>
                  <a:rPr lang="sr-Latn-RS"/>
                  <a:t> mit N</a:t>
                </a:r>
                <a:r>
                  <a:rPr lang="de-DE"/>
                  <a:t>=60</a:t>
                </a:r>
                <a:r>
                  <a:rPr lang="sr-Latn-RS"/>
                  <a:t> Messungen</a:t>
                </a:r>
                <a:endParaRPr lang="de-DE"/>
              </a:p>
              <a:p>
                <a:r>
                  <a:rPr lang="de-DE"/>
                  <a:t>Mittelwert (Erwartungswert) 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n̅ =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Messwerte als Unsicherheit</a:t>
                </a:r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/>
                  <a:t>Standardabweichung der Stichprobe </a:t>
                </a:r>
                <a:r>
                  <a:rPr lang="sr-Latn-RS"/>
                  <a:t>mit deren Unsicherheit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/>
                  <a:t> = 3,76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r>
                  <a:rPr lang="sr-Latn-RS"/>
                  <a:t> mit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l-GR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2C7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2(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0,35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  <a:p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=3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011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/>
                  <a:t>Gesamte Zahl der Ereignisse n</a:t>
                </a:r>
                <a:r>
                  <a:rPr lang="sr-Latn-RS" baseline="-25000"/>
                  <a:t>N</a:t>
                </a:r>
                <a:r>
                  <a:rPr lang="sr-Latn-RS"/>
                  <a:t> = 544</a:t>
                </a:r>
              </a:p>
              <a:p>
                <a:r>
                  <a:rPr lang="sr-Latn-RS"/>
                  <a:t>Standardabweichung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/>
                  <a:t>n</a:t>
                </a:r>
                <a:r>
                  <a:rPr lang="sr-Latn-RS" baseline="-25000"/>
                  <a:t>N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sr-Latn-RS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sr-Latn-RS" dirty="0"/>
                          <m:t>n</m:t>
                        </m:r>
                        <m:r>
                          <m:rPr>
                            <m:nor/>
                          </m:rPr>
                          <a:rPr lang="sr-Latn-RS" baseline="-25000" dirty="0"/>
                          <m:t>N</m:t>
                        </m:r>
                      </m:e>
                    </m:rad>
                  </m:oMath>
                </a14:m>
                <a:r>
                  <a:rPr lang="de-DE"/>
                  <a:t>=</a:t>
                </a:r>
                <a:r>
                  <a:rPr lang="sr-Latn-RS"/>
                  <a:t> 23,32</a:t>
                </a:r>
                <a:endParaRPr lang="de-DE"/>
              </a:p>
              <a:p>
                <a:r>
                  <a:rPr lang="de-DE"/>
                  <a:t>Vergleich</a:t>
                </a:r>
                <a:r>
                  <a:rPr lang="en-US"/>
                  <a:t> und Interpretation </a:t>
                </a:r>
                <a:r>
                  <a:rPr lang="de-DE"/>
                  <a:t>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/>
                  <a:t> = 0,39</a:t>
                </a:r>
                <a:r>
                  <a:rPr lang="de-DE"/>
                  <a:t> und</a:t>
                </a:r>
                <a:r>
                  <a:rPr lang="sr-Latn-RS"/>
                  <a:t>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/>
                  <a:t>3,76 und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3.011</a:t>
                </a:r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Erinnerung: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Δσ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0,3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5 von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der Stichprobe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den>
                    </m:f>
                    <m:r>
                      <a:rPr lang="de-D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80% → relativ gute Übereinstimmung</a:t>
                </a:r>
              </a:p>
              <a:p>
                <a:pPr lvl="1"/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3C7209-82AE-5C09-6705-14B99F8CF6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2005A9EC-FE30-BF26-8926-E195BA0BB745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15 Intervalle</a:t>
            </a:r>
            <a:endParaRPr lang="en-US" sz="28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8CE35E1-3F18-B8B6-3549-2920059A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</a:t>
            </a:r>
            <a:endParaRPr lang="en-US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A9CFC44E-B8DD-2AAE-48A8-F31B3A94A2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AEE026C-351C-8BF8-F816-983132AD63E8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9 Intervalle</a:t>
            </a:r>
            <a:endParaRPr lang="en-US" sz="2800">
              <a:solidFill>
                <a:srgbClr val="002060"/>
              </a:solidFill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FEB3199-A49C-67B4-0859-ECC976C3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11" y="1296331"/>
            <a:ext cx="6910629" cy="53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D30031-24EC-C7C0-A52A-BBD807FA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Sehr schwierig abzuschätzen, welche besser ist</a:t>
            </a:r>
          </a:p>
          <a:p>
            <a:r>
              <a:rPr lang="de-DE"/>
              <a:t>Zusätzliche Berechnung von „R</a:t>
            </a:r>
            <a:r>
              <a:rPr lang="de-DE" baseline="30000"/>
              <a:t>2</a:t>
            </a:r>
            <a:r>
              <a:rPr lang="de-DE"/>
              <a:t> score“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Gauß‘sche Verteilung gibt bessere Beschreibung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2F85FA-89D4-CD46-E329-A525B41B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Halbwertszeit von Barium 137</a:t>
            </a:r>
            <a:r>
              <a:rPr lang="de-AT" sz="6000"/>
              <a:t> (</a:t>
            </a:r>
            <a:r>
              <a:rPr lang="de-AT" sz="6000" baseline="30000">
                <a:effectLst/>
              </a:rPr>
              <a:t>137</a:t>
            </a:r>
            <a:r>
              <a:rPr lang="de-AT" sz="6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6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70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Die Rate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/>
                  <a:t> beschreibt welcher Bruchteil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/>
                  <a:t> von </a:t>
                </a:r>
                <a:r>
                  <a:rPr lang="de-DE" i="1"/>
                  <a:t>N </a:t>
                </a:r>
                <a:r>
                  <a:rPr lang="de-DE"/>
                  <a:t>Kernen pro Zeit </a:t>
                </a:r>
                <a:r>
                  <a:rPr lang="de-DE" b="1"/>
                  <a:t>im Mittel</a:t>
                </a:r>
                <a:r>
                  <a:rPr lang="de-DE"/>
                  <a:t> zerfällt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In der Halbwertszeit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lang="de-DE"/>
                  <a:t> sind die Hälfte der Teilchen übrig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/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/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groupChr>
                      <m:groupChrPr>
                        <m:chr m:val="⇒"/>
                        <m:vertJc m:val="bot"/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AT" sz="2800">
                    <a:solidFill>
                      <a:srgbClr val="002C7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⁡()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800" i="1">
                  <a:solidFill>
                    <a:srgbClr val="002C7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D548644-51CA-058D-3178-D7881AA72CB9}"/>
              </a:ext>
            </a:extLst>
          </p:cNvPr>
          <p:cNvSpPr/>
          <p:nvPr/>
        </p:nvSpPr>
        <p:spPr>
          <a:xfrm>
            <a:off x="7066721" y="3438943"/>
            <a:ext cx="3935896" cy="557591"/>
          </a:xfrm>
          <a:prstGeom prst="rect">
            <a:avLst/>
          </a:prstGeom>
          <a:noFill/>
          <a:ln w="1905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7DB782-CDC2-282E-9BEA-FC4394D7496A}"/>
              </a:ext>
            </a:extLst>
          </p:cNvPr>
          <p:cNvSpPr txBox="1"/>
          <p:nvPr/>
        </p:nvSpPr>
        <p:spPr>
          <a:xfrm>
            <a:off x="8009836" y="3091133"/>
            <a:ext cx="204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solidFill>
                  <a:srgbClr val="FF7F00"/>
                </a:solidFill>
              </a:rPr>
              <a:t>Basis für die Auswertung!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/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sup>
                      </m:sSup>
                      <m: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8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8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/>
                  <a:t>Zur Gewinnung der Probe: 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Cs</a:t>
                </a:r>
                <a:r>
                  <a:rPr lang="de-DE"/>
                  <a:t>/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Ba – Generator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DE"/>
                  <a:t> </a:t>
                </a:r>
                <a:r>
                  <a:rPr lang="de-AT" sz="2400" baseline="30000">
                    <a:effectLst/>
                  </a:rPr>
                  <a:t>137</a:t>
                </a:r>
                <a:r>
                  <a:rPr lang="de-AT" sz="2400">
                    <a:effectLst/>
                  </a:rPr>
                  <a:t>Cs zerfällt in einem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 Prozess zu </a:t>
                </a:r>
                <a:r>
                  <a:rPr lang="de-AT" baseline="30000"/>
                  <a:t>137</a:t>
                </a:r>
                <a:r>
                  <a:rPr lang="de-AT"/>
                  <a:t>Ba </a:t>
                </a:r>
                <a:r>
                  <a:rPr lang="de-AT">
                    <a:sym typeface="Wingdings" pitchFamily="2" charset="2"/>
                  </a:rPr>
                  <a:t> 4% </a:t>
                </a:r>
                <a:r>
                  <a:rPr lang="de-AT" baseline="30000"/>
                  <a:t>137</a:t>
                </a:r>
                <a:r>
                  <a:rPr lang="de-AT"/>
                  <a:t>Ba + 96% </a:t>
                </a:r>
                <a:r>
                  <a:rPr lang="de-AT" baseline="30000"/>
                  <a:t>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AT" baseline="30000"/>
                  <a:t> 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  <a:r>
                  <a:rPr lang="de-DE" i="1" baseline="30000"/>
                  <a:t> </a:t>
                </a:r>
                <a:r>
                  <a:rPr lang="de-DE"/>
                  <a:t>mit NaCl/HCl-Lösung ausgewaschen und in Becherglas gegeben</a:t>
                </a:r>
                <a:endParaRPr lang="de-AT" i="1" baseline="30000"/>
              </a:p>
              <a:p>
                <a:pPr>
                  <a:buFont typeface="Wingdings" pitchFamily="2" charset="2"/>
                  <a:buChar char="Ø"/>
                </a:pPr>
                <a:endParaRPr lang="de-DE" i="1" baseline="30000"/>
              </a:p>
              <a:p>
                <a:r>
                  <a:rPr lang="de-DE"/>
                  <a:t>Spannung von 900V</a:t>
                </a:r>
              </a:p>
              <a:p>
                <a:endParaRPr lang="de-DE"/>
              </a:p>
              <a:p>
                <a:r>
                  <a:rPr lang="de-DE"/>
                  <a:t>Betriebsart „15s“ eingestellt</a:t>
                </a:r>
              </a:p>
              <a:p>
                <a:endParaRPr lang="de-DE"/>
              </a:p>
              <a:p>
                <a:r>
                  <a:rPr lang="de-DE"/>
                  <a:t>Solange gemessen bis die Zählrate ungefähr der Hintergrundstrahlung entspricht</a:t>
                </a:r>
              </a:p>
              <a:p>
                <a:endParaRPr lang="de-DE"/>
              </a:p>
              <a:p>
                <a:endParaRPr lang="de-DE"/>
              </a:p>
              <a:p>
                <a:endParaRPr lang="de-AT" i="1" baseline="3000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449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7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2133596" y="1544154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Theoretischer Hintergrund</a:t>
            </a:r>
            <a:endParaRPr lang="en-AT" b="1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2133592" y="3022310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2133593" y="4456836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Resultate</a:t>
            </a:r>
            <a:endParaRPr lang="de-DE" b="1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2133595" y="5916815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Diskussion</a:t>
            </a:r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EAE51514-56EC-A6B5-435D-554C76055398}"/>
              </a:ext>
            </a:extLst>
          </p:cNvPr>
          <p:cNvSpPr/>
          <p:nvPr/>
        </p:nvSpPr>
        <p:spPr>
          <a:xfrm>
            <a:off x="7255565" y="1544154"/>
            <a:ext cx="675861" cy="4911548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406FF3-71B8-8F40-613C-C96BDAEEEDA9}"/>
              </a:ext>
            </a:extLst>
          </p:cNvPr>
          <p:cNvSpPr txBox="1"/>
          <p:nvPr/>
        </p:nvSpPr>
        <p:spPr>
          <a:xfrm>
            <a:off x="8122871" y="3799873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rgbClr val="002C70"/>
                </a:solidFill>
              </a:rPr>
              <a:t>für jeden Einzelversuch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0.62 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79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>
                    <a:solidFill>
                      <a:srgbClr val="002C70"/>
                    </a:solidFill>
                  </a:rPr>
                  <a:t>-</a:t>
                </a:r>
                <a:r>
                  <a:rPr lang="de-DE">
                    <a:solidFill>
                      <a:srgbClr val="002C70"/>
                    </a:solidFill>
                  </a:rPr>
                  <a:t>Funktion in </a:t>
                </a:r>
                <a:r>
                  <a:rPr lang="de-DE" i="1" err="1">
                    <a:solidFill>
                      <a:srgbClr val="002C70"/>
                    </a:solidFill>
                  </a:rPr>
                  <a:t>scipy.optimize</a:t>
                </a:r>
                <a:endParaRPr lang="de-DE" i="1">
                  <a:solidFill>
                    <a:srgbClr val="002C70"/>
                  </a:solidFill>
                </a:endParaRPr>
              </a:p>
              <a:p>
                <a:pPr algn="ctr"/>
                <a:endParaRPr lang="de-DE" i="1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Fehler der </a:t>
                </a:r>
                <a:r>
                  <a:rPr lang="de-DE" err="1">
                    <a:solidFill>
                      <a:srgbClr val="002C70"/>
                    </a:solidFill>
                  </a:rPr>
                  <a:t>y</a:t>
                </a:r>
                <a:r>
                  <a:rPr lang="de-DE">
                    <a:solidFill>
                      <a:srgbClr val="002C70"/>
                    </a:solidFill>
                  </a:rPr>
                  <a:t>-Daten (=</a:t>
                </a:r>
                <a:r>
                  <a:rPr lang="de-DE" sz="180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>
                    <a:solidFill>
                      <a:srgbClr val="002C70"/>
                    </a:solidFill>
                  </a:rPr>
                  <a:t>) mit dem </a:t>
                </a:r>
                <a:r>
                  <a:rPr lang="de-DE" i="1" err="1">
                    <a:solidFill>
                      <a:srgbClr val="002C70"/>
                    </a:solidFill>
                  </a:rPr>
                  <a:t>sigma</a:t>
                </a:r>
                <a:r>
                  <a:rPr lang="de-DE" err="1">
                    <a:solidFill>
                      <a:srgbClr val="002C70"/>
                    </a:solidFill>
                  </a:rPr>
                  <a:t>-keyword</a:t>
                </a:r>
                <a:r>
                  <a:rPr lang="de-DE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2.72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</m:t>
                      </m:r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(4.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0.13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81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2.56 (</a:t>
            </a:r>
            <a:r>
              <a:rPr lang="de-DE" err="1"/>
              <a:t>th</a:t>
            </a:r>
            <a:r>
              <a:rPr lang="de-DE"/>
              <a:t>.) / </a:t>
            </a:r>
            <a:r>
              <a:rPr lang="de-AT"/>
              <a:t>2.60 (</a:t>
            </a:r>
            <a:r>
              <a:rPr lang="de-AT" err="1"/>
              <a:t>exp</a:t>
            </a:r>
            <a:r>
              <a:rPr lang="de-AT"/>
              <a:t>.)</a:t>
            </a:r>
            <a:r>
              <a:rPr lang="de-DE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/>
              <a:t>Absorption von Gammastrahlen in Medien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8B3E5E-B985-3D2B-6A9D-BF16576E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64" y="248235"/>
            <a:ext cx="9301576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/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𝐹𝑖𝑡</m:t>
                          </m:r>
                        </m:e>
                      </m:groupChr>
                      <m:r>
                        <a:rPr lang="en-GB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/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func>
                            <m:funcPr>
                              <m:ctrlPr>
                                <a:rPr lang="en-GB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1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func>
                        </m:e>
                      </m:groupCh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8">
            <a:extLst>
              <a:ext uri="{FF2B5EF4-FFF2-40B4-BE49-F238E27FC236}">
                <a16:creationId xmlns:a16="http://schemas.microsoft.com/office/drawing/2014/main" id="{FEF6FCBD-484D-AF19-962D-D7641EB776B3}"/>
              </a:ext>
            </a:extLst>
          </p:cNvPr>
          <p:cNvSpPr txBox="1"/>
          <p:nvPr/>
        </p:nvSpPr>
        <p:spPr>
          <a:xfrm>
            <a:off x="560186" y="2052506"/>
            <a:ext cx="6729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02C70"/>
                </a:solidFill>
              </a:rPr>
              <a:t>Photoeffekt, Compton Effekt, Paarbildung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D0C88AE-C84A-6A59-8F26-B8CF35C7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2" y="2052506"/>
            <a:ext cx="4414199" cy="42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B1CCBD4-0999-9DC1-5F71-AF2100137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544" y="1514941"/>
            <a:ext cx="8964064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924CFC-1A33-8934-44AC-F7BB4C9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113" y="248235"/>
            <a:ext cx="9154927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/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=0.64</m:t>
                      </m:r>
                      <m:sSubSup>
                        <m:sSubSup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=0.41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/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sz="2800" dirty="0">
                    <a:solidFill>
                      <a:srgbClr val="002C7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unten 4">
            <a:extLst>
              <a:ext uri="{FF2B5EF4-FFF2-40B4-BE49-F238E27FC236}">
                <a16:creationId xmlns:a16="http://schemas.microsoft.com/office/drawing/2014/main" id="{093F964B-4E68-892E-2CC4-313E69883001}"/>
              </a:ext>
            </a:extLst>
          </p:cNvPr>
          <p:cNvSpPr/>
          <p:nvPr/>
        </p:nvSpPr>
        <p:spPr>
          <a:xfrm>
            <a:off x="1371652" y="2450592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/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/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00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±5)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=(50 ±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blipFill>
                <a:blip r:embed="rId6"/>
                <a:stretch>
                  <a:fillRect b="-672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/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=1,5 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𝑀𝑒𝑉</m:t>
                      </m:r>
                    </m:oMath>
                  </m:oMathPara>
                </a14:m>
                <a:endParaRPr lang="en-GB" sz="20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=51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8">
            <a:extLst>
              <a:ext uri="{FF2B5EF4-FFF2-40B4-BE49-F238E27FC236}">
                <a16:creationId xmlns:a16="http://schemas.microsoft.com/office/drawing/2014/main" id="{6A525804-D9C7-D747-CF11-1E1993AB9C74}"/>
              </a:ext>
            </a:extLst>
          </p:cNvPr>
          <p:cNvSpPr txBox="1"/>
          <p:nvPr/>
        </p:nvSpPr>
        <p:spPr>
          <a:xfrm>
            <a:off x="7081757" y="1378230"/>
            <a:ext cx="173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rgbClr val="002C70"/>
                </a:solidFill>
              </a:rPr>
              <a:t>Cobalt-60</a:t>
            </a:r>
          </a:p>
        </p:txBody>
      </p:sp>
    </p:spTree>
    <p:extLst>
      <p:ext uri="{BB962C8B-B14F-4D97-AF65-F5344CB8AC3E}">
        <p14:creationId xmlns:p14="http://schemas.microsoft.com/office/powerpoint/2010/main" val="377163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AT">
                <a:latin typeface="Calibri" panose="020F0502020204030204" pitchFamily="34" charset="0"/>
                <a:cs typeface="Calibri" panose="020F0502020204030204" pitchFamily="34" charset="0"/>
              </a:rPr>
              <a:t>Die 3 wichtigsten Mechanismen der Teilchenstrahlung: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Theoretischer Hintergrund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2732125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2979461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2979461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2623930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2771881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/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/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AT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blipFill>
                <a:blip r:embed="rId7"/>
                <a:stretch>
                  <a:fillRect l="-893" t="-10667" r="-267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/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/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𝐻𝑒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/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blipFill>
                <a:blip r:embed="rId10"/>
                <a:stretch>
                  <a:fillRect r="-3519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/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/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sSup>
                            <m:sSupPr>
                              <m:ctrlP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blipFill>
                <a:blip r:embed="rId12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1618944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1866280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1866280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1510749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1658700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solidFill>
                  <a:srgbClr val="002D70"/>
                </a:solidFill>
              </a:rPr>
              <a:t>Ziele: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Statistik des radioaktiven Zerfalls analysieren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Halbwertszeit von Barium 137 quantifizieren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Absorption von Gammastrahlen in unterschiedlichen Medien beschreiben</a:t>
            </a: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721BAF-1B88-D1CB-D0FC-3C2808F6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Vorversuch zur Bestimmung der einzustellenden Zählrohrspannung des verwendeten Geigerzählers </a:t>
            </a:r>
          </a:p>
          <a:p>
            <a:endParaRPr lang="de-DE"/>
          </a:p>
          <a:p>
            <a:r>
              <a:rPr lang="de-DE"/>
              <a:t>Theorie</a:t>
            </a:r>
            <a:r>
              <a:rPr lang="de-DE" baseline="30000"/>
              <a:t>[1]</a:t>
            </a:r>
            <a:r>
              <a:rPr lang="de-DE"/>
              <a:t>: </a:t>
            </a:r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A36DC0-D7D4-636D-8E4F-E9B99966E0F1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BC70F-AE53-0DAB-907E-A7422008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912905"/>
            <a:ext cx="5495860" cy="3637057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3CA2DF9-FC54-2B8B-2982-95B39DEAE8C0}"/>
              </a:ext>
            </a:extLst>
          </p:cNvPr>
          <p:cNvCxnSpPr>
            <a:cxnSpLocks/>
          </p:cNvCxnSpPr>
          <p:nvPr/>
        </p:nvCxnSpPr>
        <p:spPr>
          <a:xfrm>
            <a:off x="2951922" y="5317435"/>
            <a:ext cx="1818861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BF00112-7272-F8D0-59A6-1E9675E105CB}"/>
              </a:ext>
            </a:extLst>
          </p:cNvPr>
          <p:cNvCxnSpPr>
            <a:cxnSpLocks/>
          </p:cNvCxnSpPr>
          <p:nvPr/>
        </p:nvCxnSpPr>
        <p:spPr>
          <a:xfrm flipH="1">
            <a:off x="7845417" y="4072137"/>
            <a:ext cx="1577720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339230-19CE-5E07-517F-19A659B3FF13}"/>
              </a:ext>
            </a:extLst>
          </p:cNvPr>
          <p:cNvCxnSpPr>
            <a:cxnSpLocks/>
          </p:cNvCxnSpPr>
          <p:nvPr/>
        </p:nvCxnSpPr>
        <p:spPr>
          <a:xfrm>
            <a:off x="6174227" y="3329609"/>
            <a:ext cx="0" cy="1140296"/>
          </a:xfrm>
          <a:prstGeom prst="straightConnector1">
            <a:avLst/>
          </a:prstGeom>
          <a:ln w="190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63D85D-66B1-E585-F667-B91387987883}"/>
              </a:ext>
            </a:extLst>
          </p:cNvPr>
          <p:cNvSpPr txBox="1"/>
          <p:nvPr/>
        </p:nvSpPr>
        <p:spPr>
          <a:xfrm>
            <a:off x="-49812" y="4855770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anfänglicher Anstieg der nachgewiesenen Teilchen mit der angelegten Spannung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1256E6F-3067-CA5C-7FBE-23D320DD8A06}"/>
              </a:ext>
            </a:extLst>
          </p:cNvPr>
          <p:cNvSpPr txBox="1"/>
          <p:nvPr/>
        </p:nvSpPr>
        <p:spPr>
          <a:xfrm>
            <a:off x="9317398" y="3610472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spontane elektrische Durchbrüche entstehen </a:t>
            </a:r>
          </a:p>
          <a:p>
            <a:pPr algn="ctr"/>
            <a:r>
              <a:rPr lang="de-DE">
                <a:solidFill>
                  <a:srgbClr val="002C70"/>
                </a:solidFill>
              </a:rPr>
              <a:t>(= mehr Rauschen!)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6FAE0F-56E5-FA2E-1595-6985ECFD04A4}"/>
              </a:ext>
            </a:extLst>
          </p:cNvPr>
          <p:cNvSpPr txBox="1"/>
          <p:nvPr/>
        </p:nvSpPr>
        <p:spPr>
          <a:xfrm>
            <a:off x="4595133" y="2683278"/>
            <a:ext cx="30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FF7F00"/>
                </a:solidFill>
              </a:rPr>
              <a:t>nahezu unabhängiges Verhältnis</a:t>
            </a:r>
          </a:p>
        </p:txBody>
      </p:sp>
    </p:spTree>
    <p:extLst>
      <p:ext uri="{BB962C8B-B14F-4D97-AF65-F5344CB8AC3E}">
        <p14:creationId xmlns:p14="http://schemas.microsoft.com/office/powerpoint/2010/main" val="417981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Vorversuch zur Bestimmung der einzustellenden Zählrohrspannung des verwendeten Geigerzählers </a:t>
                </a:r>
              </a:p>
              <a:p>
                <a:endParaRPr lang="de-DE"/>
              </a:p>
              <a:p>
                <a:r>
                  <a:rPr lang="de-DE"/>
                  <a:t>Experiment:</a:t>
                </a:r>
              </a:p>
              <a:p>
                <a:pPr lvl="1"/>
                <a:r>
                  <a:rPr lang="de-DE"/>
                  <a:t>Verwendetes Radionuklid: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de-AT" b="0" i="0" smtClean="0">
                            <a:latin typeface="Cambria Math" panose="02040503050406030204" pitchFamily="18" charset="0"/>
                          </a:rPr>
                          <m:t>Sr</m:t>
                        </m:r>
                      </m:e>
                    </m:sPre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-Strahler)</a:t>
                </a:r>
              </a:p>
              <a:p>
                <a:pPr lvl="1"/>
                <a:r>
                  <a:rPr lang="de-DE"/>
                  <a:t>Kurzer Test bei 900V, ob mind. 1000 Zählungen/min </a:t>
                </a:r>
                <a:r>
                  <a:rPr lang="de-DE">
                    <a:sym typeface="Wingdings" pitchFamily="2" charset="2"/>
                  </a:rPr>
                  <a:t> 2994 </a:t>
                </a:r>
                <a:r>
                  <a:rPr lang="de-DE"/>
                  <a:t>Zählungen/min</a:t>
                </a:r>
              </a:p>
              <a:p>
                <a:pPr lvl="1"/>
                <a:r>
                  <a:rPr lang="de-DE"/>
                  <a:t>Dann: Betriebsart „15s“ eingestellt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Messung von 0V bis 1200V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Bis 750V (erste Detektion von Ereignissen): 100V Schritte, danach 50V Schritte</a:t>
                </a:r>
              </a:p>
              <a:p>
                <a:pPr lvl="1"/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36830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Messung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Literatur</a:t>
            </a:r>
            <a:r>
              <a:rPr lang="de-DE" sz="2000" b="1" baseline="30000">
                <a:solidFill>
                  <a:srgbClr val="002D70"/>
                </a:solidFill>
              </a:rPr>
              <a:t>[1]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21294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Macintosh PowerPoint</Application>
  <PresentationFormat>Breitbild</PresentationFormat>
  <Paragraphs>184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</vt:lpstr>
      <vt:lpstr>Motivation </vt:lpstr>
      <vt:lpstr>Messung der Geigerzähler-Charakteristik</vt:lpstr>
      <vt:lpstr>Messung der Geigerzähler-Charakteristik</vt:lpstr>
      <vt:lpstr>Messung der Geigerzähler-Charakteristik</vt:lpstr>
      <vt:lpstr>Messung der Geigerzähler-Charakteristik</vt:lpstr>
      <vt:lpstr>Statistik radioaktiver Zerfälle</vt:lpstr>
      <vt:lpstr>Statistik radioaktiver Zerfälle-Theorie</vt:lpstr>
      <vt:lpstr>Statistik radioaktiver Zerfälle-Methodik</vt:lpstr>
      <vt:lpstr>Statistik radioaktiver Zerfälle</vt:lpstr>
      <vt:lpstr>Statistik radioaktiver Zerfälle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Absorption von Gammastrahlen in Medien</vt:lpstr>
      <vt:lpstr>Halbwertsdicke von Pb und Al für γ-Strahlung</vt:lpstr>
      <vt:lpstr>Halbwertsdicke von Pb und Al für γ-Strahlung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1</cp:revision>
  <dcterms:created xsi:type="dcterms:W3CDTF">2021-11-20T13:03:09Z</dcterms:created>
  <dcterms:modified xsi:type="dcterms:W3CDTF">2023-03-28T19:22:29Z</dcterms:modified>
</cp:coreProperties>
</file>